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82" r:id="rId52"/>
    <p:sldId id="383" r:id="rId53"/>
    <p:sldId id="384" r:id="rId54"/>
    <p:sldId id="385" r:id="rId55"/>
    <p:sldId id="386" r:id="rId56"/>
    <p:sldId id="387" r:id="rId57"/>
    <p:sldId id="388" r:id="rId58"/>
    <p:sldId id="389" r:id="rId59"/>
    <p:sldId id="390" r:id="rId60"/>
    <p:sldId id="391" r:id="rId61"/>
    <p:sldId id="392" r:id="rId62"/>
    <p:sldId id="393" r:id="rId63"/>
    <p:sldId id="394" r:id="rId64"/>
    <p:sldId id="395" r:id="rId65"/>
    <p:sldId id="396" r:id="rId66"/>
    <p:sldId id="397" r:id="rId67"/>
    <p:sldId id="398" r:id="rId68"/>
    <p:sldId id="399" r:id="rId69"/>
    <p:sldId id="400" r:id="rId70"/>
    <p:sldId id="401" r:id="rId71"/>
    <p:sldId id="402" r:id="rId72"/>
    <p:sldId id="403" r:id="rId73"/>
    <p:sldId id="404" r:id="rId74"/>
    <p:sldId id="405" r:id="rId7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2DBAFB-5D99-46E6-81FF-363652329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E77EEC9-9AEE-45EE-9993-ED8A10DD91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85D645-6183-4662-8104-7E2E14353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424A60-B11E-431D-802F-C10853D02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C9E884-A3B5-4500-8D65-72030EFC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0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605EF6-43D7-4BCD-9AFF-16D3536E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FBEB105-48C0-4E61-8AFD-9562FB96D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5BDD31-53A4-4646-A194-9CB9385C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2DE938-0A3C-4A5C-9BDD-A3CBA613C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D0D81AC-A74C-4F96-85E1-64336A03F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8365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76FAB2E-CC26-4D9C-9A0E-CAB2F3576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F1D23CA-254B-43FD-B1E0-F6B363C1B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E53CE2-9906-4EA2-8437-134CCA738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33E3A8-0D31-45A2-AA99-FCB907B47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DB8B9C1-04A2-4992-8C25-DC3AB41D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21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95B167-40E1-4654-8558-2E0904B41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1269A6-7928-40F8-82F6-E46F29FC2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EC502B-7825-42A0-9EF0-0394C2AF6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78B954-D1CE-486F-99AB-8CF5281F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B0418-EE73-4EBF-9829-D3D5C9107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16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6F36F6-0502-45CE-A50F-998311B2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A74428-939E-45E0-8C31-459241E8D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C68C56-8ABD-4F77-B15F-0C3AA6BB2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ED38549-C318-43A4-94CF-63ACDCDB4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F17981F-4892-414E-A51F-C4E0A220F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39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742693-457A-4F3A-9FC6-90F961A91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2345128-1524-4691-98DE-1970315886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BF8B925-D9FF-4534-AF86-D52328617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921113-E880-4B6A-A308-7FFA0EF1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F8C8FD-DE26-4C93-8D0E-E631445A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066D0C-395F-4702-90A0-10C4CD03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861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F002A9-0692-4294-86A8-613E52E4D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9F896B6-F9F4-4629-B559-03B9553D6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6C7D80A-9950-48C0-9A32-9343C5988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20C304A-0A5D-49C6-B05A-86FFEA1D74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D6312A5-05E6-47AE-ACD3-D815CF1EB9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D1363C6-071D-4254-9F0C-C28C78D50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721644B-5D71-470A-8238-ABF2039B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02D712C-EB6B-4847-B9E4-0D676497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106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7142E4-8DF0-4D06-B46F-405D8937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F82A356-C80B-4682-A84D-F3D9D2A71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BF0B720-A8A6-433E-ABA2-4E6D9AEB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229CC5D-20A2-411E-9769-59044530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53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6C9AC55-6DB1-404C-8A5A-332481AC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5F6E224-D482-4FFF-A7BD-57CC1A3B8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5C22C12-969E-4F9B-A0D3-B09E26AB2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909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009D2A-DDC1-4065-8F72-6CEA36184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ADAED9E-5D32-46A8-9D9B-29B0FA58E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F4743F1-B4EC-4C9D-BEEA-2B1997B6D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6A5A3CE-0F4D-4629-B4D2-4233BAE23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CDB706E-B04B-4D40-98CB-1B00CFAD1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58B26D6-52F3-41DE-88AE-EF44319CD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537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D1688C-4075-4EE3-8DCA-7D9824753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4C3FB2E-3ECC-41A9-BC4C-7B6D72BBBF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6BEBA13-4249-4260-9A1E-799F2E0C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5CC571B-2873-421C-8B87-E37D827C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E15BF40-F4FA-4F6A-BA61-594366475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5F270A1-F3BA-4718-AC05-FF7094E07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95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87FAA56-E6B7-4A89-8515-6F7DF1B82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A359C9-5D2B-40B4-BBE5-E703CA2BC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50E1E67-F814-4739-B1B7-7D983B5F8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581A9-2435-4E47-B2A0-E62819DA62FF}" type="datetimeFigureOut">
              <a:rPr lang="ko-KR" altLang="en-US" smtClean="0"/>
              <a:t>2026-08-28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00E6A2-238C-40E3-B3B9-FCDA2F094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3946591-3E0F-4C8B-ADF9-B0A7E3AB5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C837E-4D88-4C6D-ACBB-5DA305CAF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076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222C5B9-B3D5-4293-AA94-986B7D0D6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962025"/>
            <a:ext cx="11744325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96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A5F761C-CE67-493C-97B1-C1D46A7C6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00" y="0"/>
            <a:ext cx="1192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85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E9FBA02-3C32-4DBB-8271-982613CE8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795337"/>
            <a:ext cx="11544300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3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38C8EFB-5D32-4C46-A71E-A989FB190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6" y="224098"/>
            <a:ext cx="9505950" cy="62103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F7FA253-81EB-43FD-885B-4BFBC15A4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643" y="81742"/>
            <a:ext cx="2895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2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B90B090-CFEC-46E0-A3DF-31E5E23FC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"/>
            <a:ext cx="12192000" cy="556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48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BA94D5F-99C9-4531-9AE1-4EA908AD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609"/>
            <a:ext cx="12192000" cy="421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93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5E1E574-9CA7-4522-9B33-E95B5D0E4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665"/>
            <a:ext cx="12192000" cy="55350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7A9EB3-4DB9-40A4-BC17-F025352E8497}"/>
              </a:ext>
            </a:extLst>
          </p:cNvPr>
          <p:cNvSpPr txBox="1"/>
          <p:nvPr/>
        </p:nvSpPr>
        <p:spPr>
          <a:xfrm>
            <a:off x="0" y="596022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경찰서에 접수 </a:t>
            </a:r>
            <a:r>
              <a:rPr lang="ko-KR" altLang="en-US" dirty="0" err="1"/>
              <a:t>할때</a:t>
            </a:r>
            <a:r>
              <a:rPr lang="ko-KR" altLang="en-US" dirty="0"/>
              <a:t> 꼭 진단서</a:t>
            </a:r>
            <a:r>
              <a:rPr lang="en-US" altLang="ko-KR" dirty="0"/>
              <a:t>(</a:t>
            </a:r>
            <a:r>
              <a:rPr lang="ko-KR" altLang="en-US" dirty="0"/>
              <a:t>일반진단서</a:t>
            </a:r>
            <a:r>
              <a:rPr lang="en-US" altLang="ko-KR" dirty="0"/>
              <a:t>)</a:t>
            </a:r>
            <a:r>
              <a:rPr lang="ko-KR" altLang="en-US" dirty="0"/>
              <a:t>가지고 가라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1564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B87D04-1B9F-480A-A213-0E4CC8F89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1380"/>
            <a:ext cx="12192000" cy="553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22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5CA075C-ADE3-4366-B758-1D41E6FFF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5150"/>
            <a:ext cx="12192000" cy="38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4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A4A63D1-84A3-4065-A50F-13D25A217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9450"/>
            <a:ext cx="12192000" cy="567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47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45ED690-28AB-40DB-B90B-B7281402A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442912"/>
            <a:ext cx="12096750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844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1654959-3F60-4104-A3F2-A6034D694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113" y="0"/>
            <a:ext cx="84157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87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E2DB7D9-3015-40D3-B9A3-9F4AFCEFF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626"/>
            <a:ext cx="12192000" cy="669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71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1DE8390-37A1-4014-BCF4-BC8C376D0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0253"/>
            <a:ext cx="12192000" cy="36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10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DB16764-4256-4B94-8ABD-B81007FC8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40"/>
            <a:ext cx="12192000" cy="683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00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45994C9-FB12-4B24-BA34-F0EC11AB5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1788"/>
            <a:ext cx="12192000" cy="527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86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6C73F58-9B6F-42B9-B07C-0AC17CDF8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259"/>
            <a:ext cx="12192000" cy="659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79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985C6DA-F8FE-44D6-B61B-5AC2615AF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734"/>
            <a:ext cx="12192000" cy="61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80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CEF8742-E9E9-4D09-B54E-FEA48273C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1876"/>
            <a:ext cx="12192000" cy="51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73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742FBBE-2E62-4D11-9A71-0E5EDBBD8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4236"/>
            <a:ext cx="12192000" cy="554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42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1B08557-B1F9-4B0F-98C7-2656292E2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259"/>
            <a:ext cx="12192000" cy="659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87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F187FCD-C3F9-469E-B29D-0E8F6B6E2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72"/>
            <a:ext cx="12192000" cy="669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51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A117E3B-285B-4B1C-9DCC-48ED25863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95250"/>
            <a:ext cx="920115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56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D49596-6579-4366-ACC3-8270FC800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836"/>
            <a:ext cx="12192000" cy="656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48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32FCA3A-DA32-4FBA-B69C-FCFDE0748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934"/>
            <a:ext cx="12192000" cy="596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71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9A42FA1-B6FA-468D-82D1-BF5D04A39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57"/>
            <a:ext cx="12192000" cy="67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59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94650CD-366C-497A-B9B2-3AB8E21AE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71462"/>
            <a:ext cx="11506200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85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64BAFC8-5497-4CCA-AAF3-B9E21A928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42875"/>
            <a:ext cx="10534650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23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147C83E-4E95-45EA-A7BD-8EF229BD3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7637"/>
            <a:ext cx="1005840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265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055E5EC-8FC9-4F92-AFCE-8671AD72D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207" y="0"/>
            <a:ext cx="10125075" cy="6743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C49349-C5BA-4869-98C5-08BB7DFF49B1}"/>
              </a:ext>
            </a:extLst>
          </p:cNvPr>
          <p:cNvSpPr txBox="1"/>
          <p:nvPr/>
        </p:nvSpPr>
        <p:spPr>
          <a:xfrm>
            <a:off x="2460567" y="5827222"/>
            <a:ext cx="4405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44,000,000</a:t>
            </a:r>
            <a:r>
              <a:rPr lang="ko-KR" altLang="en-US" dirty="0"/>
              <a:t>만원지급</a:t>
            </a:r>
          </a:p>
        </p:txBody>
      </p:sp>
    </p:spTree>
    <p:extLst>
      <p:ext uri="{BB962C8B-B14F-4D97-AF65-F5344CB8AC3E}">
        <p14:creationId xmlns:p14="http://schemas.microsoft.com/office/powerpoint/2010/main" val="35283431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CB4BAA7-8418-4D94-9E5B-11AD76205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52" y="0"/>
            <a:ext cx="119628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47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D465968-8BF0-4FC7-BFA8-186F3B688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333" y="0"/>
            <a:ext cx="93133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663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6BCBD8A-30AD-4B52-838B-2E2ACB63D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837" y="1400175"/>
            <a:ext cx="71723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60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9979480-EC96-420F-83D3-DF0628C45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966787"/>
            <a:ext cx="1169670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445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605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0872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890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2138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843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4000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1646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77922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9731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67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E4F4CCD-3DF9-4DAE-8300-8DAAC397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866775"/>
            <a:ext cx="1187767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701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5454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7016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9554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3860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46816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9604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9297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6092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3509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75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9360B6B-86F8-4FAA-9BD9-3EDB66A12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7264"/>
            <a:ext cx="12192000" cy="57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261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7014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338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8692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1334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3302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1784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6329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9907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790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4538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847F143-A169-4A05-B3D1-9EFBEF61F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9854"/>
            <a:ext cx="12192000" cy="58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713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5864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430142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5628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0963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3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0CBCEDE-52A0-4A9A-B919-89D2A93EB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7" y="0"/>
            <a:ext cx="12167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99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91310DE-64E7-4E3B-93AB-AF3BB88A3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1090612"/>
            <a:ext cx="11915775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</TotalTime>
  <Words>13</Words>
  <Application>Microsoft Office PowerPoint</Application>
  <PresentationFormat>와이드스크린</PresentationFormat>
  <Paragraphs>2</Paragraphs>
  <Slides>74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74</vt:i4>
      </vt:variant>
    </vt:vector>
  </HeadingPairs>
  <TitlesOfParts>
    <vt:vector size="7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NEWNEW</dc:creator>
  <cp:lastModifiedBy>NEWNEW</cp:lastModifiedBy>
  <cp:revision>103</cp:revision>
  <dcterms:created xsi:type="dcterms:W3CDTF">2026-07-07T09:16:46Z</dcterms:created>
  <dcterms:modified xsi:type="dcterms:W3CDTF">2026-08-28T05:57:50Z</dcterms:modified>
</cp:coreProperties>
</file>